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6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00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653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49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98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9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17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0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7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5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1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8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8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7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5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1491-7860-4AF5-999A-825E4C741C87}" type="datetimeFigureOut">
              <a:rPr lang="ru-RU" smtClean="0"/>
              <a:pPr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6B5D-A6D7-406B-8A9B-9DCCFE2EED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46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ll-biography.ru/alpha/l/lermontov-mixail-yurevich-lermontov-mikhail-yuryevich" TargetMode="External"/><Relationship Id="rId2" Type="http://schemas.openxmlformats.org/officeDocument/2006/relationships/hyperlink" Target="http://all-biography.ru/alpha/p/petr-i-petr-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052736"/>
            <a:ext cx="3887788" cy="3528392"/>
          </a:xfrm>
          <a:prstGeom prst="rect">
            <a:avLst/>
          </a:prstGeom>
        </p:spPr>
        <p:txBody>
          <a:bodyPr vert="horz" anchor="t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Презентация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 тему:</a:t>
            </a:r>
          </a:p>
          <a:p>
            <a:pPr algn="ctr">
              <a:spcBef>
                <a:spcPct val="0"/>
              </a:spcBef>
            </a:pPr>
            <a:r>
              <a:rPr lang="ru-RU" sz="20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br>
              <a:rPr kumimoji="0" lang="ru-RU" sz="4800" b="0" i="0" u="none" strike="noStrike" kern="1200" cap="all" spc="0" normalizeH="0" baseline="0" noProof="0" dirty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8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Петр </a:t>
            </a:r>
            <a:r>
              <a:rPr lang="en-US" sz="48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</a:t>
            </a:r>
            <a:r>
              <a:rPr lang="ru-RU" sz="4800" cap="all" dirty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Великий</a:t>
            </a:r>
            <a:endParaRPr lang="ru-RU" sz="48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Picture 4" descr="М. Ю. Лермонтов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3968" y="548680"/>
            <a:ext cx="4621431" cy="5528027"/>
          </a:xfrm>
          <a:prstGeom prst="rect">
            <a:avLst/>
          </a:prstGeom>
          <a:solidFill>
            <a:srgbClr val="FFFFFF">
              <a:shade val="85000"/>
            </a:srgbClr>
          </a:solidFill>
          <a:ln w="6032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87624" y="4221088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(1672 - 1725)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017" y="25402"/>
            <a:ext cx="6377940" cy="1293028"/>
          </a:xfrm>
        </p:spPr>
        <p:txBody>
          <a:bodyPr/>
          <a:lstStyle/>
          <a:p>
            <a:r>
              <a:rPr lang="ru-RU" dirty="0"/>
              <a:t>Смерть и наследие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1268760"/>
            <a:ext cx="5472608" cy="352839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ru-RU" dirty="0"/>
              <a:t>Перед смертью Петр I сильно болел, но продолжал править государством. </a:t>
            </a:r>
          </a:p>
          <a:p>
            <a:pPr fontAlgn="base">
              <a:lnSpc>
                <a:spcPct val="120000"/>
              </a:lnSpc>
            </a:pPr>
            <a:endParaRPr lang="ru-RU" dirty="0"/>
          </a:p>
          <a:p>
            <a:pPr fontAlgn="base">
              <a:lnSpc>
                <a:spcPct val="120000"/>
              </a:lnSpc>
            </a:pPr>
            <a:r>
              <a:rPr lang="ru-RU" dirty="0"/>
              <a:t>Умер Петр Великий 28 января (8 февраля) 1725 года от воспаления мочевого пузыря.</a:t>
            </a:r>
          </a:p>
          <a:p>
            <a:pPr fontAlgn="base">
              <a:lnSpc>
                <a:spcPct val="120000"/>
              </a:lnSpc>
            </a:pPr>
            <a:r>
              <a:rPr lang="ru-RU" dirty="0"/>
              <a:t> </a:t>
            </a:r>
          </a:p>
          <a:p>
            <a:pPr fontAlgn="base">
              <a:lnSpc>
                <a:spcPct val="120000"/>
              </a:lnSpc>
            </a:pPr>
            <a:r>
              <a:rPr lang="ru-RU" dirty="0"/>
              <a:t>Решением Сената трон наследовала жена Петра, Екатерина Алексеевна, ставшая 28 января (8 февраля) 1725 года первой российской императрицей под именем Екатерина I.</a:t>
            </a:r>
          </a:p>
        </p:txBody>
      </p:sp>
      <p:pic>
        <p:nvPicPr>
          <p:cNvPr id="5" name="Рисунок 4" descr="Deathbed_portrait_of_Peter_I_by_I.Nikitin_(1725,_Russian_museu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5" y="1268760"/>
            <a:ext cx="2419565" cy="338437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941168"/>
            <a:ext cx="8443664" cy="14401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400" dirty="0"/>
              <a:t>Сильная личность Петра I, который стремился изменить не только государство, но и людей, сыграла важнейшую роль в истории России.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620688"/>
            <a:ext cx="6377940" cy="1293028"/>
          </a:xfrm>
        </p:spPr>
        <p:txBody>
          <a:bodyPr/>
          <a:lstStyle/>
          <a:p>
            <a:r>
              <a:rPr lang="ru-RU" dirty="0"/>
              <a:t>Детство Петра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419328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/>
              <a:t>Родился будущий император 30 мая (9 июня) 1672 года в Москве. Его рождение вызвало ряд придворных праздников. Крестили царевича только 29 июня в Чудовом монастыре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/>
              <a:t>С одного года воспитывался няньками. Его детство прошло  преимущественно в подмосковных сёлах Коломенское и </a:t>
            </a:r>
            <a:r>
              <a:rPr lang="ru-RU" sz="2000" dirty="0" err="1"/>
              <a:t>Преображенское</a:t>
            </a:r>
            <a:r>
              <a:rPr lang="ru-RU" sz="2000" dirty="0"/>
              <a:t>. </a:t>
            </a:r>
          </a:p>
        </p:txBody>
      </p:sp>
      <p:pic>
        <p:nvPicPr>
          <p:cNvPr id="4" name="Рисунок 3" descr="petr-1-ch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60648"/>
            <a:ext cx="2232248" cy="2759058"/>
          </a:xfrm>
          <a:prstGeom prst="rect">
            <a:avLst/>
          </a:prstGeom>
        </p:spPr>
      </p:pic>
      <p:pic>
        <p:nvPicPr>
          <p:cNvPr id="5" name="Рисунок 4" descr="4341_html_7e1526d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068961"/>
            <a:ext cx="2244850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77210" y="263764"/>
            <a:ext cx="6377940" cy="1293028"/>
          </a:xfrm>
        </p:spPr>
        <p:txBody>
          <a:bodyPr/>
          <a:lstStyle/>
          <a:p>
            <a:r>
              <a:rPr lang="ru-RU" dirty="0"/>
              <a:t>Семья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4221088"/>
            <a:ext cx="2106960" cy="223487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b="1" dirty="0"/>
              <a:t>Отец</a:t>
            </a:r>
            <a:r>
              <a:rPr lang="ru-RU" sz="1200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200" dirty="0"/>
              <a:t>Царь Алексей Михайлович Тишайший (1629 -1676) - второй русский царь из династии Романовых. Государь, Царь и Великий Князь всея Руси с 1645  по 1676 год. </a:t>
            </a:r>
          </a:p>
        </p:txBody>
      </p:sp>
      <p:pic>
        <p:nvPicPr>
          <p:cNvPr id="7" name="Рисунок 6" descr="petr-1-ot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2016224" cy="2542798"/>
          </a:xfrm>
          <a:prstGeom prst="rect">
            <a:avLst/>
          </a:prstGeom>
        </p:spPr>
      </p:pic>
      <p:pic>
        <p:nvPicPr>
          <p:cNvPr id="8" name="Рисунок 7" descr="1283662142_naryshkina-i-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556792"/>
            <a:ext cx="1944215" cy="2575909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2555776" y="4221088"/>
            <a:ext cx="1944216" cy="223487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lvl="0" algn="ctr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1400" b="1" dirty="0">
                <a:solidFill>
                  <a:schemeClr val="tx2"/>
                </a:solidFill>
              </a:rPr>
              <a:t>Мать</a:t>
            </a:r>
          </a:p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1200" dirty="0">
                <a:solidFill>
                  <a:schemeClr val="tx2"/>
                </a:solidFill>
              </a:rPr>
              <a:t>Наталья Кирилловна Нарышкина (1651 - 1694) - дочь мелкопоместных дворян, русская царица, вторая жена царя Алексея Михайловича.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tsaritsa_evdoki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556792"/>
            <a:ext cx="1956313" cy="2592288"/>
          </a:xfrm>
          <a:prstGeom prst="rect">
            <a:avLst/>
          </a:prstGeom>
        </p:spPr>
      </p:pic>
      <p:pic>
        <p:nvPicPr>
          <p:cNvPr id="11" name="Рисунок 10" descr="244r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556792"/>
            <a:ext cx="2124826" cy="2592288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4644008" y="4221088"/>
            <a:ext cx="1944216" cy="22348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ctr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1400" b="1" dirty="0">
                <a:solidFill>
                  <a:schemeClr val="tx2"/>
                </a:solidFill>
              </a:rPr>
              <a:t>Первая жена</a:t>
            </a:r>
          </a:p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1200" dirty="0">
                <a:solidFill>
                  <a:schemeClr val="tx2"/>
                </a:solidFill>
              </a:rPr>
              <a:t>Евдокия Фёдоровна Лопухина (1669 - 1731) - первая супруга Петра I мать царевича Алексея, последняя русская.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6732240" y="4221088"/>
            <a:ext cx="2232248" cy="244827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lvl="0" algn="ctr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1400" b="1" dirty="0">
                <a:solidFill>
                  <a:schemeClr val="tx2"/>
                </a:solidFill>
              </a:rPr>
              <a:t>Вторая жена</a:t>
            </a:r>
          </a:p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1200" dirty="0">
                <a:solidFill>
                  <a:schemeClr val="tx2"/>
                </a:solidFill>
              </a:rPr>
              <a:t>Екатерина Алексеевна Михайлова -  (1684 -1727) - вторая жена Петра I, мать императрицы Елизаветы Петровны. Российская императрица, с 1721 года как супруга царствующего императора, с 1725 года как правящая государыня.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96752" y="550238"/>
            <a:ext cx="6377940" cy="1293028"/>
          </a:xfrm>
        </p:spPr>
        <p:txBody>
          <a:bodyPr/>
          <a:lstStyle/>
          <a:p>
            <a:r>
              <a:rPr lang="ru-RU" dirty="0"/>
              <a:t>Образование</a:t>
            </a:r>
          </a:p>
        </p:txBody>
      </p:sp>
      <p:pic>
        <p:nvPicPr>
          <p:cNvPr id="4" name="Содержимое 3" descr="Zotov-obuchaet-Petra-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3" y="1196752"/>
            <a:ext cx="2448272" cy="4488498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4800" y="1554162"/>
            <a:ext cx="5563344" cy="452596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2000" dirty="0"/>
              <a:t>С пятилетнего возраста маленького Петра начали обучать азбуке. Уроки ему давал дьяк Никита Моисеевич Зотов. Главный предмет преподавания, кроме грамоты, заключался в чтении и учении Часослова, Псалтыря и Евангелия.</a:t>
            </a:r>
          </a:p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endParaRPr lang="ru-RU" sz="2000" dirty="0"/>
          </a:p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2000" dirty="0"/>
              <a:t>Однако образование будущий царь получил слабое и не отличался грамотностью. Недостатки базового образования Пётр смог впоследствии скомпенсировать богатыми практическими занятиями.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5661248"/>
            <a:ext cx="2448272" cy="400110"/>
          </a:xfrm>
          <a:prstGeom prst="rect">
            <a:avLst/>
          </a:prstGeom>
          <a:solidFill>
            <a:schemeClr val="bg1"/>
          </a:solidFill>
          <a:ln w="952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000" dirty="0"/>
              <a:t>Никита Моисеевич Зотов обучает Петра I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404664"/>
            <a:ext cx="6377940" cy="1293028"/>
          </a:xfrm>
        </p:spPr>
        <p:txBody>
          <a:bodyPr/>
          <a:lstStyle/>
          <a:p>
            <a:r>
              <a:rPr lang="ru-RU" dirty="0"/>
              <a:t>Увлечения Петра ВЕЛИКОГО</a:t>
            </a:r>
          </a:p>
        </p:txBody>
      </p:sp>
      <p:pic>
        <p:nvPicPr>
          <p:cNvPr id="7" name="Содержимое 3" descr="Zotov-obuchaet-Petra-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484784"/>
            <a:ext cx="2808312" cy="3771161"/>
          </a:xfr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04800" y="1554162"/>
            <a:ext cx="5563344" cy="452596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2000" dirty="0"/>
              <a:t>Пётр проявлял большой интерес к религии и наукам, с удовольствием обучался военной премудрости. С 1683 года в селе Преображенском под Москвой юный царь образовал «потешные полки». «Воины» - сверстники царя из семей придворных и окрестная детвора – были одеты в настоящую военную форму. «Потешные полки» стали прототипом новой российской армии, которая была создана по европейским стандартам.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5229200"/>
            <a:ext cx="2808312" cy="553998"/>
          </a:xfrm>
          <a:prstGeom prst="rect">
            <a:avLst/>
          </a:prstGeom>
          <a:solidFill>
            <a:schemeClr val="bg1"/>
          </a:solidFill>
          <a:ln w="952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000" dirty="0"/>
              <a:t>Гвардейцы Преображенского(синего цвета) и Семёновского(зеленого) полков при Петре I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6102"/>
            <a:ext cx="6377940" cy="1293028"/>
          </a:xfrm>
        </p:spPr>
        <p:txBody>
          <a:bodyPr/>
          <a:lstStyle/>
          <a:p>
            <a:r>
              <a:rPr lang="ru-RU" dirty="0"/>
              <a:t>Начало правления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4800" y="1554163"/>
            <a:ext cx="6283424" cy="201885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sz="1600" dirty="0"/>
              <a:t>В 1682 году, после смерти старшего сводного брата Фёдора Алексеевича, 10-летний Петр и его брат Иван были провозглашены царями. Оба брата, один из-за возраста, другой из-за нездоровья, не могли участвовать в борьбе за власть. И фактически управление взяла на себя их старшая сестра — царевна Софья Алексеевна. </a:t>
            </a:r>
          </a:p>
        </p:txBody>
      </p:sp>
      <p:pic>
        <p:nvPicPr>
          <p:cNvPr id="7" name="Рисунок 6" descr="image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412775"/>
            <a:ext cx="1944216" cy="2505299"/>
          </a:xfrm>
          <a:prstGeom prst="rect">
            <a:avLst/>
          </a:prstGeom>
        </p:spPr>
      </p:pic>
      <p:pic>
        <p:nvPicPr>
          <p:cNvPr id="8" name="Рисунок 7" descr="Lev_Kir._Narysh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1720562" cy="2715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9792" y="4509120"/>
            <a:ext cx="583264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ru-RU" sz="1600" dirty="0"/>
              <a:t>В 1689 году Софья была отстранена от престола, и власть перешла к Петру I, а управление страной доверено его матери и дяде Л. К. Нарышкину.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3789040"/>
            <a:ext cx="1944216" cy="400110"/>
          </a:xfrm>
          <a:prstGeom prst="rect">
            <a:avLst/>
          </a:prstGeom>
          <a:solidFill>
            <a:schemeClr val="bg1"/>
          </a:solidFill>
          <a:ln w="952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vi-VN" sz="1000" dirty="0"/>
              <a:t>С</a:t>
            </a:r>
            <a:r>
              <a:rPr lang="ru-RU" sz="1000" dirty="0"/>
              <a:t>о</a:t>
            </a:r>
            <a:r>
              <a:rPr lang="vi-VN" sz="1000" dirty="0"/>
              <a:t>фья Алекс</a:t>
            </a:r>
            <a:r>
              <a:rPr lang="ru-RU" sz="1000" dirty="0"/>
              <a:t>е</a:t>
            </a:r>
            <a:r>
              <a:rPr lang="vi-VN" sz="1000" dirty="0"/>
              <a:t>евна</a:t>
            </a:r>
            <a:r>
              <a:rPr lang="ru-RU" sz="1000" dirty="0"/>
              <a:t> - царевна, старшая сестра</a:t>
            </a:r>
            <a:r>
              <a:rPr lang="vi-VN" sz="1000" dirty="0"/>
              <a:t> </a:t>
            </a:r>
            <a:r>
              <a:rPr lang="ru-RU" sz="1000" dirty="0"/>
              <a:t>Петра I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6309320"/>
            <a:ext cx="1728192" cy="400110"/>
          </a:xfrm>
          <a:prstGeom prst="rect">
            <a:avLst/>
          </a:prstGeom>
          <a:solidFill>
            <a:schemeClr val="bg1"/>
          </a:solidFill>
          <a:ln w="952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000" dirty="0"/>
              <a:t>Нарышкин Л.К. - дядя</a:t>
            </a:r>
            <a:r>
              <a:rPr lang="vi-VN" sz="1000" dirty="0"/>
              <a:t> </a:t>
            </a:r>
            <a:r>
              <a:rPr lang="ru-RU" sz="1000" dirty="0"/>
              <a:t>Петра I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2498" y="332656"/>
            <a:ext cx="6377940" cy="1293028"/>
          </a:xfrm>
        </p:spPr>
        <p:txBody>
          <a:bodyPr/>
          <a:lstStyle/>
          <a:p>
            <a:r>
              <a:rPr lang="ru-RU" dirty="0"/>
              <a:t>Царствование Петра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4800" y="1340768"/>
            <a:ext cx="5563344" cy="473935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dirty="0"/>
              <a:t>Во время своего правления Петр Первый продолжает войны с Османской империей и Крымом.  </a:t>
            </a:r>
          </a:p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dirty="0"/>
              <a:t>Дальнейшие действия Петра I были направлены на создание мощного флота. Внешняя политика Петра I того времени была сосредоточена на поиске союзников в войне с Османской империей. С такой целью Петр отправился в Европу, где он заключал политические союзы, изучал кораблестроение, устройство, культуру других стран. В результате путешествия царь захотел изменить Россию.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362px-Peter_I_by_Kne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196752"/>
            <a:ext cx="2915663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5322" y="197027"/>
            <a:ext cx="6377940" cy="1293028"/>
          </a:xfrm>
        </p:spPr>
        <p:txBody>
          <a:bodyPr/>
          <a:lstStyle/>
          <a:p>
            <a:r>
              <a:rPr lang="ru-RU" dirty="0"/>
              <a:t>Реформы Петра Великого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4800" y="1340769"/>
            <a:ext cx="5563344" cy="1800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ru-RU" sz="1600" dirty="0"/>
              <a:t>Петр I провел преобразование во многих сферах жизни. Так, военная реформа касалась сбора денег для содержания армии, флота. Петру удалось создать очень мощную регулярную армию и военно-морской флот, каких ранее не было в России. </a:t>
            </a:r>
          </a:p>
          <a:p>
            <a:pPr fontAlgn="base">
              <a:lnSpc>
                <a:spcPct val="120000"/>
              </a:lnSpc>
            </a:pPr>
            <a:endParaRPr lang="ru-RU" sz="16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75856" y="3212976"/>
            <a:ext cx="5688632" cy="16561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fontAlgn="base"/>
            <a:r>
              <a:rPr lang="ru-RU" dirty="0"/>
              <a:t> </a:t>
            </a:r>
          </a:p>
          <a:p>
            <a:pPr fontAlgn="base"/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724128" y="4581128"/>
            <a:ext cx="5688632" cy="16561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fontAlgn="base"/>
            <a:r>
              <a:rPr lang="ru-RU" dirty="0"/>
              <a:t> </a:t>
            </a:r>
          </a:p>
          <a:p>
            <a:pPr fontAlgn="base"/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707904" y="4653136"/>
            <a:ext cx="5203304" cy="15121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ru-RU" sz="1600" dirty="0"/>
              <a:t>Дальнейшие реформы Петра I ускорили технико-экономическое развитие России. Он провел церковную реформу, финансовую, денежную,  преобразования в промышленности, культуре, торговле. </a:t>
            </a:r>
          </a:p>
          <a:p>
            <a:pPr fontAlgn="base">
              <a:lnSpc>
                <a:spcPct val="120000"/>
              </a:lnSpc>
            </a:pP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23528" y="2996952"/>
            <a:ext cx="5563344" cy="15121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ru-RU" sz="1600" dirty="0"/>
              <a:t>В образовании также им были проведены ряд реформ, направленные на массовое просвещение: открыто множество школ для детей и первая в России гимназия(1705).</a:t>
            </a:r>
          </a:p>
          <a:p>
            <a:pPr fontAlgn="base"/>
            <a:endParaRPr lang="ru-RU" dirty="0"/>
          </a:p>
        </p:txBody>
      </p:sp>
      <p:pic>
        <p:nvPicPr>
          <p:cNvPr id="9" name="Рисунок 8" descr="Chervonetz_1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09120"/>
            <a:ext cx="3024336" cy="15749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536" y="6027262"/>
            <a:ext cx="3024336" cy="553998"/>
          </a:xfrm>
          <a:prstGeom prst="rect">
            <a:avLst/>
          </a:prstGeom>
          <a:solidFill>
            <a:schemeClr val="bg1"/>
          </a:solidFill>
          <a:ln w="952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000" dirty="0"/>
              <a:t>В 1704 году Петром была проведена денежная реформа, в результате которой основной денежной единицей стала не деньга, а копейка.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1" name="Рисунок 10" descr="Raskol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5" y="1412777"/>
            <a:ext cx="2232247" cy="262668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28184" y="4005064"/>
            <a:ext cx="2232248" cy="246221"/>
          </a:xfrm>
          <a:prstGeom prst="rect">
            <a:avLst/>
          </a:prstGeom>
          <a:solidFill>
            <a:schemeClr val="bg1"/>
          </a:solidFill>
          <a:ln w="952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000" dirty="0"/>
              <a:t>Насильственное бритьё бород.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7006" y="131508"/>
            <a:ext cx="6377940" cy="1293028"/>
          </a:xfrm>
        </p:spPr>
        <p:txBody>
          <a:bodyPr/>
          <a:lstStyle/>
          <a:p>
            <a:r>
              <a:rPr lang="ru-RU" dirty="0"/>
              <a:t>Титул императора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4941168"/>
            <a:ext cx="8424936" cy="16561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lang="ru-RU" dirty="0"/>
              <a:t>После победы в Великой Северной войне, которая позволила расширить территории России в Прибалтийском регионе, Петр I по прошению сенаторов принял титул Отца Отечества, Императора Всероссийского, Петра Великого в 1721 году.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5328592" cy="32211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4581128"/>
            <a:ext cx="5328592" cy="246221"/>
          </a:xfrm>
          <a:prstGeom prst="rect">
            <a:avLst/>
          </a:prstGeom>
          <a:solidFill>
            <a:schemeClr val="bg1"/>
          </a:solidFill>
          <a:ln w="952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000" dirty="0"/>
              <a:t>Царь Пётр </a:t>
            </a:r>
            <a:r>
              <a:rPr lang="en-US" sz="1000" dirty="0"/>
              <a:t>I</a:t>
            </a:r>
            <a:r>
              <a:rPr lang="ru-RU" sz="1000" dirty="0"/>
              <a:t> принимает титул Отца Отечества, Императора Всероссийского, 1721 год.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290</TotalTime>
  <Words>771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След самолета</vt:lpstr>
      <vt:lpstr>Презентация PowerPoint</vt:lpstr>
      <vt:lpstr>Детство Петра 1</vt:lpstr>
      <vt:lpstr>Семья</vt:lpstr>
      <vt:lpstr>Образование</vt:lpstr>
      <vt:lpstr>Увлечения Петра ВЕЛИКОГО</vt:lpstr>
      <vt:lpstr>Начало правления</vt:lpstr>
      <vt:lpstr>Царствование Петра</vt:lpstr>
      <vt:lpstr>Реформы Петра Великого</vt:lpstr>
      <vt:lpstr>Титул императора</vt:lpstr>
      <vt:lpstr>Смерть и наследие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Tema</dc:creator>
  <cp:lastModifiedBy>Пользователь</cp:lastModifiedBy>
  <cp:revision>30</cp:revision>
  <dcterms:created xsi:type="dcterms:W3CDTF">2015-05-21T11:07:19Z</dcterms:created>
  <dcterms:modified xsi:type="dcterms:W3CDTF">2026-03-31T15:50:34Z</dcterms:modified>
</cp:coreProperties>
</file>